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media/media4.wav" ContentType="audio/x-wav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media/media3.wav" ContentType="audio/x-wav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media1.wav" ContentType="audio/x-wav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32" r:id="rId1"/>
  </p:sldMasterIdLst>
  <p:notesMasterIdLst>
    <p:notesMasterId r:id="rId18"/>
  </p:notesMasterIdLst>
  <p:sldIdLst>
    <p:sldId id="256" r:id="rId2"/>
    <p:sldId id="282" r:id="rId3"/>
    <p:sldId id="262" r:id="rId4"/>
    <p:sldId id="277" r:id="rId5"/>
    <p:sldId id="263" r:id="rId6"/>
    <p:sldId id="264" r:id="rId7"/>
    <p:sldId id="265" r:id="rId8"/>
    <p:sldId id="266" r:id="rId9"/>
    <p:sldId id="267" r:id="rId10"/>
    <p:sldId id="278" r:id="rId11"/>
    <p:sldId id="276" r:id="rId12"/>
    <p:sldId id="273" r:id="rId13"/>
    <p:sldId id="274" r:id="rId14"/>
    <p:sldId id="272" r:id="rId15"/>
    <p:sldId id="283" r:id="rId16"/>
    <p:sldId id="280" r:id="rId17"/>
  </p:sldIdLst>
  <p:sldSz cx="9144000" cy="6858000" type="screen4x3"/>
  <p:notesSz cx="6858000" cy="9144000"/>
  <p:embeddedFontLs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Calibri Light" pitchFamily="34" charset="0"/>
      <p:regular r:id="rId23"/>
      <p:italic r:id="rId24"/>
    </p:embeddedFont>
  </p:embeddedFontLst>
  <p:defaultTextStyle>
    <a:defPPr>
      <a:defRPr lang="es-C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clrMru>
    <a:srgbClr val="FFFF99"/>
    <a:srgbClr val="5B9BD5"/>
    <a:srgbClr val="0D76BD"/>
    <a:srgbClr val="FF66CC"/>
    <a:srgbClr val="F58F3B"/>
    <a:srgbClr val="22A888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95" autoAdjust="0"/>
    <p:restoredTop sz="94578" autoAdjust="0"/>
  </p:normalViewPr>
  <p:slideViewPr>
    <p:cSldViewPr snapToGrid="0">
      <p:cViewPr>
        <p:scale>
          <a:sx n="86" d="100"/>
          <a:sy n="86" d="100"/>
        </p:scale>
        <p:origin x="-942" y="6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5A3B465-B8A9-4248-A490-FAAEC81130E1}" type="datetimeFigureOut">
              <a:rPr lang="es-CL"/>
              <a:pPr>
                <a:defRPr/>
              </a:pPr>
              <a:t>19-04-2022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CL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CL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A182FB11-75DE-4C0F-9F43-078E1F229650}" type="slidenum">
              <a:rPr lang="es-CL" altLang="en-US"/>
              <a:pPr/>
              <a:t>‹Nº›</a:t>
            </a:fld>
            <a:endParaRPr lang="es-CL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024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9584942-62F0-452F-BDB4-C5BBFAEE7362}" type="slidenum">
              <a:rPr lang="es-CL" altLang="en-US">
                <a:latin typeface="Calibri" panose="020F0502020204030204" pitchFamily="34" charset="0"/>
              </a:rPr>
              <a:pPr eaLnBrk="1" hangingPunct="1"/>
              <a:t>1</a:t>
            </a:fld>
            <a:endParaRPr lang="es-CL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946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A22AAC5-226B-4C51-9F3B-A6C4392D512F}" type="slidenum">
              <a:rPr lang="es-CL" altLang="en-US">
                <a:latin typeface="Calibri" panose="020F0502020204030204" pitchFamily="34" charset="0"/>
              </a:rPr>
              <a:pPr eaLnBrk="1" hangingPunct="1"/>
              <a:t>10</a:t>
            </a:fld>
            <a:endParaRPr lang="es-CL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048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1405E2D-6199-4B13-BFE9-2D7A7D36BC8C}" type="slidenum">
              <a:rPr lang="es-CL" altLang="en-US">
                <a:latin typeface="Calibri" panose="020F0502020204030204" pitchFamily="34" charset="0"/>
              </a:rPr>
              <a:pPr eaLnBrk="1" hangingPunct="1"/>
              <a:t>11</a:t>
            </a:fld>
            <a:endParaRPr lang="es-CL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50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FFFD129-4AD7-476D-9585-17811A8EC0F5}" type="slidenum">
              <a:rPr lang="es-CL" altLang="en-US">
                <a:latin typeface="Calibri" panose="020F0502020204030204" pitchFamily="34" charset="0"/>
              </a:rPr>
              <a:pPr eaLnBrk="1" hangingPunct="1"/>
              <a:t>12</a:t>
            </a:fld>
            <a:endParaRPr lang="es-CL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253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0C3D7EA-85EA-491F-9034-BA189081F4E3}" type="slidenum">
              <a:rPr lang="es-CL" altLang="en-US">
                <a:latin typeface="Calibri" panose="020F0502020204030204" pitchFamily="34" charset="0"/>
              </a:rPr>
              <a:pPr eaLnBrk="1" hangingPunct="1"/>
              <a:t>13</a:t>
            </a:fld>
            <a:endParaRPr lang="es-CL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355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8E97CA0-0860-4251-9272-AC1C3E0FFD75}" type="slidenum">
              <a:rPr lang="es-CL" altLang="en-US">
                <a:latin typeface="Calibri" panose="020F0502020204030204" pitchFamily="34" charset="0"/>
              </a:rPr>
              <a:pPr eaLnBrk="1" hangingPunct="1"/>
              <a:t>14</a:t>
            </a:fld>
            <a:endParaRPr lang="es-CL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458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DA5C9A3-1E36-4268-B7A2-8A707C70D45C}" type="slidenum">
              <a:rPr lang="es-CL" altLang="en-US">
                <a:latin typeface="Calibri" panose="020F0502020204030204" pitchFamily="34" charset="0"/>
              </a:rPr>
              <a:pPr eaLnBrk="1" hangingPunct="1"/>
              <a:t>15</a:t>
            </a:fld>
            <a:endParaRPr lang="es-CL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560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E7659B2-804B-487A-85C1-D0F9E630D453}" type="slidenum">
              <a:rPr lang="es-CL" altLang="en-US">
                <a:latin typeface="Calibri" panose="020F0502020204030204" pitchFamily="34" charset="0"/>
              </a:rPr>
              <a:pPr eaLnBrk="1" hangingPunct="1"/>
              <a:t>16</a:t>
            </a:fld>
            <a:endParaRPr lang="es-CL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126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43BCF69-3B93-49A6-BAA6-83661CF82E16}" type="slidenum">
              <a:rPr lang="es-CL" altLang="en-US">
                <a:latin typeface="Calibri" panose="020F0502020204030204" pitchFamily="34" charset="0"/>
              </a:rPr>
              <a:pPr eaLnBrk="1" hangingPunct="1"/>
              <a:t>2</a:t>
            </a:fld>
            <a:endParaRPr lang="es-CL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229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3CF8DDA-5C2E-4EFF-A589-7E8923D9D819}" type="slidenum">
              <a:rPr lang="es-CL" altLang="en-US">
                <a:latin typeface="Calibri" panose="020F0502020204030204" pitchFamily="34" charset="0"/>
              </a:rPr>
              <a:pPr eaLnBrk="1" hangingPunct="1"/>
              <a:t>3</a:t>
            </a:fld>
            <a:endParaRPr lang="es-CL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L" altLang="en-US"/>
          </a:p>
          <a:p>
            <a:pPr eaLnBrk="1" hangingPunct="1">
              <a:spcBef>
                <a:spcPct val="0"/>
              </a:spcBef>
            </a:pPr>
            <a:endParaRPr lang="es-CL" altLang="en-US"/>
          </a:p>
        </p:txBody>
      </p:sp>
      <p:sp>
        <p:nvSpPr>
          <p:cNvPr id="1331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50E1FE7-3180-49BB-B2C4-59F80DDAD0A9}" type="slidenum">
              <a:rPr lang="es-CL" altLang="en-US">
                <a:latin typeface="Calibri" panose="020F0502020204030204" pitchFamily="34" charset="0"/>
              </a:rPr>
              <a:pPr eaLnBrk="1" hangingPunct="1"/>
              <a:t>4</a:t>
            </a:fld>
            <a:endParaRPr lang="es-CL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434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A3A31D3-6B86-46B6-B892-DFA47A8555F5}" type="slidenum">
              <a:rPr lang="es-CL" altLang="en-US">
                <a:latin typeface="Calibri" panose="020F0502020204030204" pitchFamily="34" charset="0"/>
              </a:rPr>
              <a:pPr eaLnBrk="1" hangingPunct="1"/>
              <a:t>5</a:t>
            </a:fld>
            <a:endParaRPr lang="es-CL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536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3E34693-DF06-458D-8007-825CF349E070}" type="slidenum">
              <a:rPr lang="es-CL" altLang="en-US">
                <a:latin typeface="Calibri" panose="020F0502020204030204" pitchFamily="34" charset="0"/>
              </a:rPr>
              <a:pPr eaLnBrk="1" hangingPunct="1"/>
              <a:t>6</a:t>
            </a:fld>
            <a:endParaRPr lang="es-CL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638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61EDC34-B110-446F-AAE2-24A95C84C7D3}" type="slidenum">
              <a:rPr lang="es-CL" altLang="en-US">
                <a:latin typeface="Calibri" panose="020F0502020204030204" pitchFamily="34" charset="0"/>
              </a:rPr>
              <a:pPr eaLnBrk="1" hangingPunct="1"/>
              <a:t>7</a:t>
            </a:fld>
            <a:endParaRPr lang="es-CL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741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11CD5E9-0D6B-4F8C-9A95-96FF27A52E6F}" type="slidenum">
              <a:rPr lang="es-CL" altLang="en-US">
                <a:latin typeface="Calibri" panose="020F0502020204030204" pitchFamily="34" charset="0"/>
              </a:rPr>
              <a:pPr eaLnBrk="1" hangingPunct="1"/>
              <a:t>8</a:t>
            </a:fld>
            <a:endParaRPr lang="es-CL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L" dirty="0"/>
              <a:t>* Puede insertar Imágenes prediseñadas, Fotografías, sonidos, etc.</a:t>
            </a:r>
            <a:endParaRPr lang="es-CL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 dirty="0"/>
          </a:p>
        </p:txBody>
      </p:sp>
      <p:sp>
        <p:nvSpPr>
          <p:cNvPr id="1843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FAC8958-F4C7-4D52-8FB1-6B5C34C95CED}" type="slidenum">
              <a:rPr lang="es-CL" altLang="en-US">
                <a:latin typeface="Calibri" panose="020F0502020204030204" pitchFamily="34" charset="0"/>
              </a:rPr>
              <a:pPr eaLnBrk="1" hangingPunct="1"/>
              <a:t>9</a:t>
            </a:fld>
            <a:endParaRPr lang="es-CL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323FB-BC80-43D9-9F84-A70C19D87578}" type="datetimeFigureOut">
              <a:rPr lang="es-CL"/>
              <a:pPr>
                <a:defRPr/>
              </a:pPr>
              <a:t>19-04-2022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2BCC0C-AEC0-4D84-BEEE-7F63C37F9ED9}" type="slidenum">
              <a:rPr lang="es-CL" altLang="en-US"/>
              <a:pPr/>
              <a:t>‹Nº›</a:t>
            </a:fld>
            <a:endParaRPr lang="es-CL" altLang="en-US"/>
          </a:p>
        </p:txBody>
      </p:sp>
    </p:spTree>
    <p:extLst>
      <p:ext uri="{BB962C8B-B14F-4D97-AF65-F5344CB8AC3E}">
        <p14:creationId xmlns="" xmlns:p14="http://schemas.microsoft.com/office/powerpoint/2010/main" val="2418124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38559-53AD-48E6-A7E2-7DFAE5C806E2}" type="datetimeFigureOut">
              <a:rPr lang="es-CL"/>
              <a:pPr>
                <a:defRPr/>
              </a:pPr>
              <a:t>19-04-2022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E5D413-BA02-4EEE-BC84-0BA228829986}" type="slidenum">
              <a:rPr lang="es-CL" altLang="en-US"/>
              <a:pPr/>
              <a:t>‹Nº›</a:t>
            </a:fld>
            <a:endParaRPr lang="es-CL" altLang="en-US"/>
          </a:p>
        </p:txBody>
      </p:sp>
    </p:spTree>
    <p:extLst>
      <p:ext uri="{BB962C8B-B14F-4D97-AF65-F5344CB8AC3E}">
        <p14:creationId xmlns="" xmlns:p14="http://schemas.microsoft.com/office/powerpoint/2010/main" val="3089071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BDC6B-9359-4B1E-8F53-2D27132C971D}" type="datetimeFigureOut">
              <a:rPr lang="es-CL"/>
              <a:pPr>
                <a:defRPr/>
              </a:pPr>
              <a:t>19-04-2022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A35622-19BC-4FE6-A912-055AE25B0905}" type="slidenum">
              <a:rPr lang="es-CL" altLang="en-US"/>
              <a:pPr/>
              <a:t>‹Nº›</a:t>
            </a:fld>
            <a:endParaRPr lang="es-CL" altLang="en-US"/>
          </a:p>
        </p:txBody>
      </p:sp>
    </p:spTree>
    <p:extLst>
      <p:ext uri="{BB962C8B-B14F-4D97-AF65-F5344CB8AC3E}">
        <p14:creationId xmlns="" xmlns:p14="http://schemas.microsoft.com/office/powerpoint/2010/main" val="748652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A73D3-20E5-4A0A-8380-AD0B669212CF}" type="datetimeFigureOut">
              <a:rPr lang="es-CL"/>
              <a:pPr>
                <a:defRPr/>
              </a:pPr>
              <a:t>19-04-2022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E9446C-4174-44F4-A28A-338544A3ECDF}" type="slidenum">
              <a:rPr lang="es-CL" altLang="en-US"/>
              <a:pPr/>
              <a:t>‹Nº›</a:t>
            </a:fld>
            <a:endParaRPr lang="es-CL" altLang="en-US"/>
          </a:p>
        </p:txBody>
      </p:sp>
    </p:spTree>
    <p:extLst>
      <p:ext uri="{BB962C8B-B14F-4D97-AF65-F5344CB8AC3E}">
        <p14:creationId xmlns="" xmlns:p14="http://schemas.microsoft.com/office/powerpoint/2010/main" val="2987174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9830B-660B-4F22-B2F5-4DFDE69315B6}" type="datetimeFigureOut">
              <a:rPr lang="es-CL"/>
              <a:pPr>
                <a:defRPr/>
              </a:pPr>
              <a:t>19-04-2022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B3B2FB-4629-41F1-83CE-756A4668A9A0}" type="slidenum">
              <a:rPr lang="es-CL" altLang="en-US"/>
              <a:pPr/>
              <a:t>‹Nº›</a:t>
            </a:fld>
            <a:endParaRPr lang="es-CL" altLang="en-US"/>
          </a:p>
        </p:txBody>
      </p:sp>
    </p:spTree>
    <p:extLst>
      <p:ext uri="{BB962C8B-B14F-4D97-AF65-F5344CB8AC3E}">
        <p14:creationId xmlns="" xmlns:p14="http://schemas.microsoft.com/office/powerpoint/2010/main" val="565199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C98B6-7666-44B1-AD27-9B195B794E46}" type="datetimeFigureOut">
              <a:rPr lang="es-CL"/>
              <a:pPr>
                <a:defRPr/>
              </a:pPr>
              <a:t>19-04-2022</a:t>
            </a:fld>
            <a:endParaRPr lang="es-C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C50957-00AF-4C2C-93E6-05155C99BB60}" type="slidenum">
              <a:rPr lang="es-CL" altLang="en-US"/>
              <a:pPr/>
              <a:t>‹Nº›</a:t>
            </a:fld>
            <a:endParaRPr lang="es-CL" altLang="en-US"/>
          </a:p>
        </p:txBody>
      </p:sp>
    </p:spTree>
    <p:extLst>
      <p:ext uri="{BB962C8B-B14F-4D97-AF65-F5344CB8AC3E}">
        <p14:creationId xmlns="" xmlns:p14="http://schemas.microsoft.com/office/powerpoint/2010/main" val="1994624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04B55-42BB-49D8-B7D4-CFDF0C6C6462}" type="datetimeFigureOut">
              <a:rPr lang="es-CL"/>
              <a:pPr>
                <a:defRPr/>
              </a:pPr>
              <a:t>19-04-2022</a:t>
            </a:fld>
            <a:endParaRPr lang="es-CL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E8D58F-926F-4F03-9B68-A816CDE54E60}" type="slidenum">
              <a:rPr lang="es-CL" altLang="en-US"/>
              <a:pPr/>
              <a:t>‹Nº›</a:t>
            </a:fld>
            <a:endParaRPr lang="es-CL" altLang="en-US"/>
          </a:p>
        </p:txBody>
      </p:sp>
    </p:spTree>
    <p:extLst>
      <p:ext uri="{BB962C8B-B14F-4D97-AF65-F5344CB8AC3E}">
        <p14:creationId xmlns="" xmlns:p14="http://schemas.microsoft.com/office/powerpoint/2010/main" val="3759267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1DBAA-DD79-478E-B308-30322BA90CDA}" type="datetimeFigureOut">
              <a:rPr lang="es-CL"/>
              <a:pPr>
                <a:defRPr/>
              </a:pPr>
              <a:t>19-04-2022</a:t>
            </a:fld>
            <a:endParaRPr lang="es-C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C61F1F-1736-4721-9B17-54EFFB3ECB4C}" type="slidenum">
              <a:rPr lang="es-CL" altLang="en-US"/>
              <a:pPr/>
              <a:t>‹Nº›</a:t>
            </a:fld>
            <a:endParaRPr lang="es-CL" altLang="en-US"/>
          </a:p>
        </p:txBody>
      </p:sp>
    </p:spTree>
    <p:extLst>
      <p:ext uri="{BB962C8B-B14F-4D97-AF65-F5344CB8AC3E}">
        <p14:creationId xmlns="" xmlns:p14="http://schemas.microsoft.com/office/powerpoint/2010/main" val="3359751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CD2C9-0E9E-4515-9AF9-D8D1312CF086}" type="datetimeFigureOut">
              <a:rPr lang="es-CL"/>
              <a:pPr>
                <a:defRPr/>
              </a:pPr>
              <a:t>19-04-2022</a:t>
            </a:fld>
            <a:endParaRPr lang="es-CL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FBF3BF-DE9A-4E21-AD10-13807580B72E}" type="slidenum">
              <a:rPr lang="es-CL" altLang="en-US"/>
              <a:pPr/>
              <a:t>‹Nº›</a:t>
            </a:fld>
            <a:endParaRPr lang="es-CL" altLang="en-US"/>
          </a:p>
        </p:txBody>
      </p:sp>
    </p:spTree>
    <p:extLst>
      <p:ext uri="{BB962C8B-B14F-4D97-AF65-F5344CB8AC3E}">
        <p14:creationId xmlns="" xmlns:p14="http://schemas.microsoft.com/office/powerpoint/2010/main" val="3106257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7CBE8-43CE-449E-BB53-268DE226380F}" type="datetimeFigureOut">
              <a:rPr lang="es-CL"/>
              <a:pPr>
                <a:defRPr/>
              </a:pPr>
              <a:t>19-04-2022</a:t>
            </a:fld>
            <a:endParaRPr lang="es-C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D03E48-C553-4511-B354-44E972CFD411}" type="slidenum">
              <a:rPr lang="es-CL" altLang="en-US"/>
              <a:pPr/>
              <a:t>‹Nº›</a:t>
            </a:fld>
            <a:endParaRPr lang="es-CL" altLang="en-US"/>
          </a:p>
        </p:txBody>
      </p:sp>
    </p:spTree>
    <p:extLst>
      <p:ext uri="{BB962C8B-B14F-4D97-AF65-F5344CB8AC3E}">
        <p14:creationId xmlns="" xmlns:p14="http://schemas.microsoft.com/office/powerpoint/2010/main" val="1635692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B5237-360D-4A62-A5D7-E88D1C92CA47}" type="datetimeFigureOut">
              <a:rPr lang="es-CL"/>
              <a:pPr>
                <a:defRPr/>
              </a:pPr>
              <a:t>19-04-2022</a:t>
            </a:fld>
            <a:endParaRPr lang="es-C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7C880B-333D-4993-A1FB-848805D786E6}" type="slidenum">
              <a:rPr lang="es-CL" altLang="en-US"/>
              <a:pPr/>
              <a:t>‹Nº›</a:t>
            </a:fld>
            <a:endParaRPr lang="es-CL" altLang="en-US"/>
          </a:p>
        </p:txBody>
      </p:sp>
    </p:spTree>
    <p:extLst>
      <p:ext uri="{BB962C8B-B14F-4D97-AF65-F5344CB8AC3E}">
        <p14:creationId xmlns="" xmlns:p14="http://schemas.microsoft.com/office/powerpoint/2010/main" val="422751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título del patrón</a:t>
            </a:r>
            <a:endParaRPr lang="en-US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1ED4E6C-7289-42C0-82EF-6EA645F0A2FD}" type="datetimeFigureOut">
              <a:rPr lang="es-CL"/>
              <a:pPr>
                <a:defRPr/>
              </a:pPr>
              <a:t>19-04-2022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A0A5833A-1E46-4AA2-824F-1D33EBBBC95F}" type="slidenum">
              <a:rPr lang="es-CL" altLang="en-US"/>
              <a:pPr/>
              <a:t>‹Nº›</a:t>
            </a:fld>
            <a:endParaRPr lang="es-CL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openxmlformats.org/officeDocument/2006/relationships/audio" Target="file:///C:\Users\constanzamoreno\Desktop\joaquin%20v1.m4a" TargetMode="External"/><Relationship Id="rId1" Type="http://schemas.openxmlformats.org/officeDocument/2006/relationships/audio" Target="../media/media1.wav"/><Relationship Id="rId6" Type="http://schemas.microsoft.com/office/2007/relationships/media" Target="../media/media1.wav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5.m4a"/><Relationship Id="rId7" Type="http://schemas.microsoft.com/office/2007/relationships/media" Target="../media/media3.wav"/><Relationship Id="rId12" Type="http://schemas.openxmlformats.org/officeDocument/2006/relationships/image" Target="../media/image18.png"/><Relationship Id="rId2" Type="http://schemas.openxmlformats.org/officeDocument/2006/relationships/audio" Target="../media/media4.wav"/><Relationship Id="rId1" Type="http://schemas.openxmlformats.org/officeDocument/2006/relationships/audio" Target="../media/media3.wav"/><Relationship Id="rId6" Type="http://schemas.openxmlformats.org/officeDocument/2006/relationships/image" Target="../media/image15.jpeg"/><Relationship Id="rId11" Type="http://schemas.microsoft.com/office/2007/relationships/media" Target="../media/media5.m4a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2.xml"/><Relationship Id="rId9" Type="http://schemas.microsoft.com/office/2007/relationships/media" Target="../media/media4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3.wav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formacionintegral.mineduc.cl/" TargetMode="External"/><Relationship Id="rId3" Type="http://schemas.openxmlformats.org/officeDocument/2006/relationships/audio" Target="../media/audio4.wav"/><Relationship Id="rId7" Type="http://schemas.openxmlformats.org/officeDocument/2006/relationships/hyperlink" Target="http://www.eligenofumar.cl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hyperlink" Target="mailto:compartoexperiencia@mineduc.cl" TargetMode="Externa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slide" Target="slide10.xml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H_85_Drum_Loop_13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662113" y="5272088"/>
            <a:ext cx="304800" cy="304800"/>
          </a:xfrm>
          <a:prstGeom prst="rect">
            <a:avLst/>
          </a:prstGeom>
        </p:spPr>
      </p:pic>
      <p:pic>
        <p:nvPicPr>
          <p:cNvPr id="5" name="joaquin v1.m4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7860083" y="4813694"/>
            <a:ext cx="375251" cy="3752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TH_drum_loop_wookie_full_02_88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925781" y="4980707"/>
            <a:ext cx="304800" cy="304800"/>
          </a:xfrm>
          <a:prstGeom prst="rect">
            <a:avLst/>
          </a:prstGeom>
        </p:spPr>
      </p:pic>
      <p:pic>
        <p:nvPicPr>
          <p:cNvPr id="10" name="LS-VCC Chord (P) 2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="" xmlns:p14="http://schemas.microsoft.com/office/powerpoint/2010/main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939636" y="5867401"/>
            <a:ext cx="304800" cy="304800"/>
          </a:xfrm>
          <a:prstGeom prst="rect">
            <a:avLst/>
          </a:prstGeom>
        </p:spPr>
      </p:pic>
      <p:pic>
        <p:nvPicPr>
          <p:cNvPr id="9" name="Sonido grab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7675417" y="437110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1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7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ipse 7">
            <a:hlinkClick r:id="" action="ppaction://noaction">
              <a:snd r:embed="rId3" name="drumroll.wav"/>
            </a:hlinkClick>
          </p:cNvPr>
          <p:cNvSpPr/>
          <p:nvPr/>
        </p:nvSpPr>
        <p:spPr>
          <a:xfrm>
            <a:off x="3967163" y="3338513"/>
            <a:ext cx="1150937" cy="1152525"/>
          </a:xfrm>
          <a:prstGeom prst="ellipse">
            <a:avLst/>
          </a:prstGeom>
          <a:noFill/>
          <a:ln w="5715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 sz="760"/>
          </a:p>
        </p:txBody>
      </p:sp>
      <p:sp>
        <p:nvSpPr>
          <p:cNvPr id="3" name="2 Rectángulo">
            <a:hlinkHover r:id="" action="ppaction://noaction">
              <a:snd r:embed="rId5" name="chimes.wav"/>
            </a:hlinkHover>
          </p:cNvPr>
          <p:cNvSpPr/>
          <p:nvPr/>
        </p:nvSpPr>
        <p:spPr>
          <a:xfrm>
            <a:off x="377825" y="315913"/>
            <a:ext cx="8388350" cy="1196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</p:spTree>
  </p:cSld>
  <p:clrMapOvr>
    <a:masterClrMapping/>
  </p:clrMapOvr>
  <p:transition>
    <p:sndAc>
      <p:stSnd>
        <p:snd r:embed="rId3" name="drumroll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dissolve/>
    <p:sndAc>
      <p:stSnd>
        <p:snd r:embed="rId3" name="chimes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CONSTA~1\AppData\Local\Temp\Rar$DI02.561\Mail_Icon_clip_art_small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3995738"/>
            <a:ext cx="412750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">
            <a:hlinkClick r:id="rId7"/>
          </p:cNvPr>
          <p:cNvSpPr/>
          <p:nvPr/>
        </p:nvSpPr>
        <p:spPr>
          <a:xfrm>
            <a:off x="5233988" y="3295650"/>
            <a:ext cx="2979737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sp>
        <p:nvSpPr>
          <p:cNvPr id="11" name="10 Rectángulo">
            <a:hlinkClick r:id="rId8"/>
          </p:cNvPr>
          <p:cNvSpPr/>
          <p:nvPr/>
        </p:nvSpPr>
        <p:spPr>
          <a:xfrm>
            <a:off x="882650" y="3311525"/>
            <a:ext cx="3814763" cy="441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>
            <a:hlinkClick r:id="rId4" action="ppaction://hlinksldjump"/>
          </p:cNvPr>
          <p:cNvSpPr/>
          <p:nvPr/>
        </p:nvSpPr>
        <p:spPr>
          <a:xfrm>
            <a:off x="392113" y="1971675"/>
            <a:ext cx="2600325" cy="1116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/>
          </a:p>
        </p:txBody>
      </p:sp>
      <p:sp>
        <p:nvSpPr>
          <p:cNvPr id="4" name="3 Rectángulo">
            <a:hlinkClick r:id="rId5" action="ppaction://hlinksldjump"/>
          </p:cNvPr>
          <p:cNvSpPr/>
          <p:nvPr/>
        </p:nvSpPr>
        <p:spPr>
          <a:xfrm>
            <a:off x="3241675" y="1900238"/>
            <a:ext cx="2671763" cy="1163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/>
          </a:p>
        </p:txBody>
      </p:sp>
      <p:sp>
        <p:nvSpPr>
          <p:cNvPr id="5" name="4 Rectángulo">
            <a:hlinkClick r:id="rId6" action="ppaction://hlinksldjump"/>
          </p:cNvPr>
          <p:cNvSpPr/>
          <p:nvPr/>
        </p:nvSpPr>
        <p:spPr>
          <a:xfrm>
            <a:off x="6175375" y="1958975"/>
            <a:ext cx="2517775" cy="1116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Llamada ovalada 36"/>
          <p:cNvSpPr/>
          <p:nvPr/>
        </p:nvSpPr>
        <p:spPr>
          <a:xfrm>
            <a:off x="6464300" y="2171700"/>
            <a:ext cx="2222500" cy="1755775"/>
          </a:xfrm>
          <a:prstGeom prst="wedgeEllipseCallou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Escriba aquí...</a:t>
            </a:r>
          </a:p>
        </p:txBody>
      </p:sp>
      <p:sp>
        <p:nvSpPr>
          <p:cNvPr id="38" name="Llamada rectangular redondeada 37"/>
          <p:cNvSpPr/>
          <p:nvPr/>
        </p:nvSpPr>
        <p:spPr>
          <a:xfrm>
            <a:off x="6605588" y="5302250"/>
            <a:ext cx="1350962" cy="1042988"/>
          </a:xfrm>
          <a:prstGeom prst="wedgeRoundRectCallout">
            <a:avLst>
              <a:gd name="adj1" fmla="val 30371"/>
              <a:gd name="adj2" fmla="val -63138"/>
              <a:gd name="adj3" fmla="val 16667"/>
            </a:avLst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Escriba aquí</a:t>
            </a:r>
          </a:p>
        </p:txBody>
      </p:sp>
      <p:sp>
        <p:nvSpPr>
          <p:cNvPr id="39" name="Llamada rectangular redondeada 38"/>
          <p:cNvSpPr/>
          <p:nvPr/>
        </p:nvSpPr>
        <p:spPr>
          <a:xfrm>
            <a:off x="4886325" y="5292725"/>
            <a:ext cx="1577975" cy="1052513"/>
          </a:xfrm>
          <a:prstGeom prst="wedgeRoundRectCallout">
            <a:avLst>
              <a:gd name="adj1" fmla="val -26022"/>
              <a:gd name="adj2" fmla="val -64603"/>
              <a:gd name="adj3" fmla="val 16667"/>
            </a:avLst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Escriba aquí…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ipse 8"/>
          <p:cNvSpPr/>
          <p:nvPr/>
        </p:nvSpPr>
        <p:spPr>
          <a:xfrm>
            <a:off x="5845175" y="1447800"/>
            <a:ext cx="446088" cy="447675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 sz="760"/>
          </a:p>
        </p:txBody>
      </p:sp>
      <p:sp>
        <p:nvSpPr>
          <p:cNvPr id="10" name="Elipse 9"/>
          <p:cNvSpPr/>
          <p:nvPr/>
        </p:nvSpPr>
        <p:spPr>
          <a:xfrm>
            <a:off x="6397625" y="1447800"/>
            <a:ext cx="446088" cy="447675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 sz="760"/>
          </a:p>
        </p:txBody>
      </p:sp>
      <p:sp>
        <p:nvSpPr>
          <p:cNvPr id="16" name="Elipse 15"/>
          <p:cNvSpPr/>
          <p:nvPr/>
        </p:nvSpPr>
        <p:spPr>
          <a:xfrm>
            <a:off x="6943725" y="1457325"/>
            <a:ext cx="447675" cy="447675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 sz="760"/>
          </a:p>
        </p:txBody>
      </p:sp>
      <p:sp>
        <p:nvSpPr>
          <p:cNvPr id="17" name="Elipse 16"/>
          <p:cNvSpPr/>
          <p:nvPr/>
        </p:nvSpPr>
        <p:spPr>
          <a:xfrm>
            <a:off x="7477125" y="1457325"/>
            <a:ext cx="447675" cy="447675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 sz="760"/>
          </a:p>
        </p:txBody>
      </p:sp>
      <p:sp>
        <p:nvSpPr>
          <p:cNvPr id="18" name="Elipse 17"/>
          <p:cNvSpPr/>
          <p:nvPr/>
        </p:nvSpPr>
        <p:spPr>
          <a:xfrm>
            <a:off x="7989888" y="1457325"/>
            <a:ext cx="447675" cy="447675"/>
          </a:xfrm>
          <a:prstGeom prst="ellips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 sz="760"/>
          </a:p>
        </p:txBody>
      </p:sp>
      <p:sp>
        <p:nvSpPr>
          <p:cNvPr id="19" name="Elipse 18"/>
          <p:cNvSpPr/>
          <p:nvPr/>
        </p:nvSpPr>
        <p:spPr>
          <a:xfrm>
            <a:off x="5311775" y="1457325"/>
            <a:ext cx="446088" cy="4476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 sz="760"/>
          </a:p>
        </p:txBody>
      </p:sp>
      <p:pic>
        <p:nvPicPr>
          <p:cNvPr id="4104" name="Picture 3" descr="C:\Users\constanzamoreno\Documents\Downloads\kisspng-computer-mouse-pointer-computer-icons-cursor-click-hand-5ae1316e7a1f99.6276296315247076945002.png">
            <a:hlinkClick r:id="" action="ppaction://noaction">
              <a:snd r:embed="rId3" name="click.wav"/>
            </a:hlinkClick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525" y="1727200"/>
            <a:ext cx="712788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3" name="click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lamada ovalada 11"/>
          <p:cNvSpPr/>
          <p:nvPr/>
        </p:nvSpPr>
        <p:spPr>
          <a:xfrm flipH="1">
            <a:off x="4010025" y="2286000"/>
            <a:ext cx="2671763" cy="1230313"/>
          </a:xfrm>
          <a:prstGeom prst="wedgeEllipseCallou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D76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Escriba aquí…</a:t>
            </a:r>
          </a:p>
        </p:txBody>
      </p:sp>
      <p:sp>
        <p:nvSpPr>
          <p:cNvPr id="18" name="Llamada ovalada 17"/>
          <p:cNvSpPr/>
          <p:nvPr/>
        </p:nvSpPr>
        <p:spPr>
          <a:xfrm>
            <a:off x="6681788" y="1806575"/>
            <a:ext cx="2011362" cy="1206500"/>
          </a:xfrm>
          <a:prstGeom prst="wedgeEllipseCallout">
            <a:avLst/>
          </a:prstGeom>
          <a:solidFill>
            <a:srgbClr val="FFFF99"/>
          </a:solidFill>
          <a:ln w="28575">
            <a:solidFill>
              <a:srgbClr val="0D76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Escriba aquí…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320675" y="6281738"/>
            <a:ext cx="72866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s-CL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Para crear y dibujar</a:t>
            </a:r>
            <a:r>
              <a:rPr lang="es-CL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: “Insertar” -&gt; “Formas” -&gt;  “Líneas” -&gt; “a mano alzada” u otra.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CL" sz="12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8044</TotalTime>
  <Words>68</Words>
  <Application>Microsoft Office PowerPoint</Application>
  <PresentationFormat>Presentación en pantalla (4:3)</PresentationFormat>
  <Paragraphs>23</Paragraphs>
  <Slides>16</Slides>
  <Notes>16</Notes>
  <HiddenSlides>0</HiddenSlides>
  <MMClips>5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pc</dc:creator>
  <cp:lastModifiedBy>constanzamoreno</cp:lastModifiedBy>
  <cp:revision>433</cp:revision>
  <dcterms:created xsi:type="dcterms:W3CDTF">2021-09-09T14:23:57Z</dcterms:created>
  <dcterms:modified xsi:type="dcterms:W3CDTF">2022-04-19T14:54:31Z</dcterms:modified>
</cp:coreProperties>
</file>